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89" d="100"/>
          <a:sy n="89" d="100"/>
        </p:scale>
        <p:origin x="-108" y="-120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34B4E-DBE5-46DA-9863-AB2C321DBE0F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25B5E-904D-455C-BDAF-FF3D0FD5D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Мои документы\Бюджет для граждан\Новая версия\Бюджет для граждан 2016\3. Доходы бюджета\Доходы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Мои документы\Бюджет для граждан\Новая версия\Бюджет для граждан 2016\3. Доходы бюджета\Доходы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Мои документы\Бюджет для граждан\Новая версия\Бюджет для граждан 2016\3. Доходы бюджета\Доходы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Мои документы\Бюджет для граждан\Новая версия\Бюджет для граждан 2016\3. Доходы бюджета\Доходы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Мои документы\Бюджет для граждан\Новая версия\Бюджет для граждан 2016\3. Доходы бюджета\Доходы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1587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Мои документы\Бюджет для граждан\Новая версия\Бюджет для граждан 2016\3. Доходы бюджета\Доходы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Мои документы\Бюджет для граждан\Новая версия\Бюджет для граждан 2016\3. Доходы бюджета\Доходы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"/>
            <a:ext cx="1070451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0451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70451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и документы\Бюджет для граждан\Новая версия\Бюджет для граждан 2016\3. Доходы бюджета\Доходы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Мои документы\Бюджет для граждан\Новая версия\Бюджет для граждан 2015\3. Доходы бюджета\Доходы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Мои документы\Бюджет для граждан\Новая версия\Бюджет для граждан 2016\3. Доходы бюджета\Доходы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"/>
            <a:ext cx="10698163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Мои документы\Бюджет для граждан\Новая версия\Бюджет для граждан 2016\3. Доходы бюджета\Доходы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698163" cy="756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Володин</dc:creator>
  <cp:lastModifiedBy>Володин</cp:lastModifiedBy>
  <cp:revision>7</cp:revision>
  <dcterms:created xsi:type="dcterms:W3CDTF">2016-04-03T23:22:11Z</dcterms:created>
  <dcterms:modified xsi:type="dcterms:W3CDTF">2016-04-25T05:06:33Z</dcterms:modified>
</cp:coreProperties>
</file>